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0" r:id="rId10"/>
    <p:sldId id="265" r:id="rId11"/>
    <p:sldId id="266" r:id="rId12"/>
    <p:sldId id="271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7" d="100"/>
          <a:sy n="47" d="100"/>
        </p:scale>
        <p:origin x="-12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9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46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72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95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051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482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39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3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19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7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7AD95-AB2F-E846-AE12-0885E017A1AA}" type="datetimeFigureOut">
              <a:rPr lang="en-US" smtClean="0"/>
              <a:t>10/7/13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E24F1-A563-EF4F-B4C9-FC6A527B8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8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log.vandalog.com/" TargetMode="External"/><Relationship Id="rId3" Type="http://schemas.openxmlformats.org/officeDocument/2006/relationships/hyperlink" Target="http://weburbanist.com/2009/04/24/the-history-of-modern-street-art-and-graffiti-continued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Menlo Regular"/>
                <a:cs typeface="Menlo Regular"/>
              </a:rPr>
              <a:t>The Birth of Contemporary Street Art</a:t>
            </a:r>
            <a:endParaRPr lang="en-US" dirty="0">
              <a:solidFill>
                <a:schemeClr val="bg1"/>
              </a:solidFill>
              <a:latin typeface="Menlo Regular"/>
              <a:cs typeface="Menlo Regular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Menlo Regular"/>
                <a:cs typeface="Menlo Regular"/>
              </a:rPr>
              <a:t>Popularized in </a:t>
            </a:r>
            <a:r>
              <a:rPr lang="en-US" sz="2400" dirty="0" smtClean="0">
                <a:solidFill>
                  <a:srgbClr val="FFFFFF"/>
                </a:solidFill>
                <a:latin typeface="Menlo Regular"/>
                <a:cs typeface="Menlo Regular"/>
              </a:rPr>
              <a:t>New </a:t>
            </a:r>
            <a:r>
              <a:rPr lang="en-US" sz="2400" dirty="0" smtClean="0">
                <a:solidFill>
                  <a:srgbClr val="FFFFFF"/>
                </a:solidFill>
                <a:latin typeface="Menlo Regular"/>
                <a:cs typeface="Menlo Regular"/>
              </a:rPr>
              <a:t>York </a:t>
            </a:r>
            <a:r>
              <a:rPr lang="en-US" sz="2400" dirty="0" smtClean="0">
                <a:solidFill>
                  <a:srgbClr val="FFFFFF"/>
                </a:solidFill>
                <a:latin typeface="Menlo Regular"/>
                <a:cs typeface="Menlo Regular"/>
              </a:rPr>
              <a:t>City, late 1970</a:t>
            </a:r>
            <a:r>
              <a:rPr lang="en-US" sz="2400" dirty="0" smtClean="0">
                <a:solidFill>
                  <a:srgbClr val="FFFFFF"/>
                </a:solidFill>
                <a:latin typeface="Menlo Regular"/>
                <a:cs typeface="Menlo Regular"/>
              </a:rPr>
              <a:t>’s</a:t>
            </a:r>
            <a:endParaRPr lang="en-US" sz="2400" dirty="0">
              <a:solidFill>
                <a:srgbClr val="FFFFFF"/>
              </a:solidFill>
              <a:latin typeface="Menlo Regular"/>
              <a:cs typeface="Menl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16456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Shepard </a:t>
            </a:r>
            <a:r>
              <a:rPr lang="en-US" dirty="0" err="1" smtClean="0">
                <a:solidFill>
                  <a:srgbClr val="FFFFFF"/>
                </a:solidFill>
              </a:rPr>
              <a:t>Fairey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Began as a graphic designer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“Andre The Giant Has a Posse” sticker movement of 1989 put him on the map as “OBEY GIANT”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073" y="1600200"/>
            <a:ext cx="6057599" cy="4543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88788" y="6197112"/>
            <a:ext cx="3736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OBEY GIANT Stencil Spotted in Athens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844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Became well known for the 2008 US Presidential Election stencil of Barack Obama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Perhaps connects back to the use of street art as political propaganda – Also, Idolizing a contemporary figure which can be compared to earlier portraits of the renaissance (classic triangular composition)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155" y="112525"/>
            <a:ext cx="4385245" cy="65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13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238" y="225049"/>
            <a:ext cx="4791473" cy="6391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54094" y="755525"/>
            <a:ext cx="19213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Shepard </a:t>
            </a:r>
            <a:r>
              <a:rPr lang="en-US" dirty="0" err="1" smtClean="0">
                <a:solidFill>
                  <a:srgbClr val="FFFFFF"/>
                </a:solidFill>
              </a:rPr>
              <a:t>Fairey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Ataturk 2008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100 pieces printed</a:t>
            </a:r>
          </a:p>
        </p:txBody>
      </p:sp>
    </p:spTree>
    <p:extLst>
      <p:ext uri="{BB962C8B-B14F-4D97-AF65-F5344CB8AC3E}">
        <p14:creationId xmlns:p14="http://schemas.microsoft.com/office/powerpoint/2010/main" val="159933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Comparison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08663"/>
            <a:ext cx="3638242" cy="544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842" y="1417638"/>
            <a:ext cx="3476727" cy="52313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90842" y="5838393"/>
            <a:ext cx="4678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“Women Are </a:t>
            </a:r>
            <a:r>
              <a:rPr lang="en-US" dirty="0" err="1" smtClean="0">
                <a:solidFill>
                  <a:srgbClr val="FFFFFF"/>
                </a:solidFill>
              </a:rPr>
              <a:t>Heros</a:t>
            </a:r>
            <a:r>
              <a:rPr lang="en-US" dirty="0" smtClean="0">
                <a:solidFill>
                  <a:srgbClr val="FFFFFF"/>
                </a:solidFill>
              </a:rPr>
              <a:t>” JR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Rio de Janeiro August 2008   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 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4824" y="5910361"/>
            <a:ext cx="3301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Bust of Roman Emperor Galba </a:t>
            </a: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</a:p>
          <a:p>
            <a:r>
              <a:rPr lang="en-US" dirty="0" smtClean="0"/>
              <a:t>Century BCE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16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Realism </a:t>
            </a:r>
            <a:endParaRPr lang="en-US" sz="4000" dirty="0" smtClean="0">
              <a:solidFill>
                <a:schemeClr val="bg1"/>
              </a:solidFill>
            </a:endParaRPr>
          </a:p>
          <a:p>
            <a:r>
              <a:rPr lang="en-US" sz="4000" dirty="0" smtClean="0">
                <a:solidFill>
                  <a:schemeClr val="bg1"/>
                </a:solidFill>
              </a:rPr>
              <a:t>Individualism 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Emphasis on Emotion and </a:t>
            </a:r>
            <a:r>
              <a:rPr lang="en-US" sz="4000" dirty="0" smtClean="0">
                <a:solidFill>
                  <a:schemeClr val="bg1"/>
                </a:solidFill>
              </a:rPr>
              <a:t>Character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The Emperor vs. The Average Woman</a:t>
            </a:r>
            <a:endParaRPr lang="en-US" sz="4000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42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Citations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“Haring” by Alexandra </a:t>
            </a:r>
            <a:r>
              <a:rPr lang="en-US" dirty="0" err="1" smtClean="0">
                <a:solidFill>
                  <a:schemeClr val="bg1"/>
                </a:solidFill>
              </a:rPr>
              <a:t>Kolossa</a:t>
            </a:r>
            <a:r>
              <a:rPr lang="en-US" dirty="0" smtClean="0">
                <a:solidFill>
                  <a:schemeClr val="bg1"/>
                </a:solidFill>
              </a:rPr>
              <a:t> published by </a:t>
            </a:r>
            <a:r>
              <a:rPr lang="en-US" dirty="0" err="1" smtClean="0">
                <a:solidFill>
                  <a:schemeClr val="bg1"/>
                </a:solidFill>
              </a:rPr>
              <a:t>Taschen</a:t>
            </a:r>
            <a:r>
              <a:rPr lang="en-US" dirty="0" smtClean="0">
                <a:solidFill>
                  <a:schemeClr val="bg1"/>
                </a:solidFill>
              </a:rPr>
              <a:t> books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“Street Art” </a:t>
            </a:r>
            <a:r>
              <a:rPr lang="en-US" dirty="0" err="1" smtClean="0">
                <a:solidFill>
                  <a:schemeClr val="bg1"/>
                </a:solidFill>
              </a:rPr>
              <a:t>Vandalog.com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n.d.</a:t>
            </a:r>
            <a:r>
              <a:rPr lang="en-US" dirty="0" smtClean="0">
                <a:solidFill>
                  <a:schemeClr val="bg1"/>
                </a:solidFill>
              </a:rPr>
              <a:t> Web. 6 Oct 2013 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http://blog.vandalog.com/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Ward, Ossian “How Graffiti Became Art” </a:t>
            </a:r>
            <a:r>
              <a:rPr lang="en-US" i="1" dirty="0" smtClean="0">
                <a:solidFill>
                  <a:schemeClr val="bg1"/>
                </a:solidFill>
              </a:rPr>
              <a:t>Time Out.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Np</a:t>
            </a:r>
            <a:r>
              <a:rPr lang="en-US" dirty="0" smtClean="0">
                <a:solidFill>
                  <a:schemeClr val="bg1"/>
                </a:solidFill>
              </a:rPr>
              <a:t>., 26 Jan 2008. Web.  6 Oct 2013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“The History of Modern Street Art and Graffiti Continued” WEURBANARTIST. Web. 5 Oct </a:t>
            </a:r>
            <a:r>
              <a:rPr lang="en-US" dirty="0">
                <a:solidFill>
                  <a:schemeClr val="bg1"/>
                </a:solidFill>
              </a:rPr>
              <a:t>2013 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http</a:t>
            </a:r>
            <a:r>
              <a:rPr lang="en-US" dirty="0">
                <a:solidFill>
                  <a:schemeClr val="bg1"/>
                </a:solidFill>
                <a:hlinkClick r:id="rId3"/>
              </a:rPr>
              <a:t>://weburbanist.com/2009/04/24/the-history-of-modern-street-art-and-graffiti-continued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/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50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Origins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963" y="1417638"/>
            <a:ext cx="3100837" cy="39070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8178" y="1720026"/>
            <a:ext cx="441659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Political </a:t>
            </a:r>
            <a:r>
              <a:rPr lang="en-US" sz="2400" dirty="0" smtClean="0">
                <a:solidFill>
                  <a:srgbClr val="FFFFFF"/>
                </a:solidFill>
              </a:rPr>
              <a:t>Propaganda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Vandalism triggered a sense of</a:t>
            </a:r>
          </a:p>
          <a:p>
            <a:r>
              <a:rPr lang="en-US" sz="2400" dirty="0">
                <a:solidFill>
                  <a:srgbClr val="FFFFFF"/>
                </a:solidFill>
              </a:rPr>
              <a:t>r</a:t>
            </a:r>
            <a:r>
              <a:rPr lang="en-US" sz="2400" dirty="0" smtClean="0">
                <a:solidFill>
                  <a:srgbClr val="FFFFFF"/>
                </a:solidFill>
              </a:rPr>
              <a:t>ebellion </a:t>
            </a:r>
            <a:endParaRPr lang="en-US" sz="2400" dirty="0" smtClean="0">
              <a:solidFill>
                <a:srgbClr val="FFFFFF"/>
              </a:solidFill>
            </a:endParaRP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A powerful</a:t>
            </a:r>
          </a:p>
          <a:p>
            <a:r>
              <a:rPr lang="en-US" sz="2400" dirty="0" smtClean="0">
                <a:solidFill>
                  <a:srgbClr val="FFFFFF"/>
                </a:solidFill>
              </a:rPr>
              <a:t>w</a:t>
            </a:r>
            <a:r>
              <a:rPr lang="en-US" sz="2400" dirty="0" smtClean="0">
                <a:solidFill>
                  <a:srgbClr val="FFFFFF"/>
                </a:solidFill>
              </a:rPr>
              <a:t>ay </a:t>
            </a:r>
            <a:r>
              <a:rPr lang="en-US" sz="2400" dirty="0" smtClean="0">
                <a:solidFill>
                  <a:srgbClr val="FFFFFF"/>
                </a:solidFill>
              </a:rPr>
              <a:t>to express </a:t>
            </a:r>
            <a:r>
              <a:rPr lang="en-US" sz="2400" dirty="0" smtClean="0">
                <a:solidFill>
                  <a:srgbClr val="FFFFFF"/>
                </a:solidFill>
              </a:rPr>
              <a:t>ideas. The street </a:t>
            </a:r>
          </a:p>
          <a:p>
            <a:r>
              <a:rPr lang="en-US" sz="2400" dirty="0">
                <a:solidFill>
                  <a:srgbClr val="FFFFFF"/>
                </a:solidFill>
              </a:rPr>
              <a:t>b</a:t>
            </a:r>
            <a:r>
              <a:rPr lang="en-US" sz="2400" dirty="0" smtClean="0">
                <a:solidFill>
                  <a:srgbClr val="FFFFFF"/>
                </a:solidFill>
              </a:rPr>
              <a:t>eing the canvas of the art.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Art became for the people </a:t>
            </a:r>
          </a:p>
          <a:p>
            <a:r>
              <a:rPr lang="en-US" sz="2400" dirty="0">
                <a:solidFill>
                  <a:srgbClr val="FFFFFF"/>
                </a:solidFill>
              </a:rPr>
              <a:t>r</a:t>
            </a:r>
            <a:r>
              <a:rPr lang="en-US" sz="2400" dirty="0" smtClean="0">
                <a:solidFill>
                  <a:srgbClr val="FFFFFF"/>
                </a:solidFill>
              </a:rPr>
              <a:t>ather </a:t>
            </a:r>
            <a:r>
              <a:rPr lang="en-US" sz="2400" dirty="0" smtClean="0">
                <a:solidFill>
                  <a:srgbClr val="FFFFFF"/>
                </a:solidFill>
              </a:rPr>
              <a:t>than something </a:t>
            </a:r>
            <a:r>
              <a:rPr lang="en-US" sz="2400" dirty="0" smtClean="0">
                <a:solidFill>
                  <a:srgbClr val="FFFFFF"/>
                </a:solidFill>
              </a:rPr>
              <a:t>exclusively</a:t>
            </a:r>
          </a:p>
          <a:p>
            <a:r>
              <a:rPr lang="en-US" sz="2400" dirty="0">
                <a:solidFill>
                  <a:srgbClr val="FFFFFF"/>
                </a:solidFill>
              </a:rPr>
              <a:t>s</a:t>
            </a:r>
            <a:r>
              <a:rPr lang="en-US" sz="2400" dirty="0" smtClean="0">
                <a:solidFill>
                  <a:srgbClr val="FFFFFF"/>
                </a:solidFill>
              </a:rPr>
              <a:t>hown in galleries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5963" y="5324694"/>
            <a:ext cx="2951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 street poster from the May 1968 protests in Paris. It reads "the struggle continues."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032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516425"/>
            <a:ext cx="7366000" cy="360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3697" y="4388477"/>
            <a:ext cx="6844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Kyselak</a:t>
            </a:r>
            <a:r>
              <a:rPr lang="en-US" dirty="0" smtClean="0">
                <a:solidFill>
                  <a:srgbClr val="FFFFFF"/>
                </a:solidFill>
              </a:rPr>
              <a:t> is </a:t>
            </a:r>
            <a:r>
              <a:rPr lang="en-US" dirty="0" smtClean="0">
                <a:solidFill>
                  <a:srgbClr val="FFFFFF"/>
                </a:solidFill>
              </a:rPr>
              <a:t>considered </a:t>
            </a:r>
            <a:r>
              <a:rPr lang="en-US" dirty="0" smtClean="0">
                <a:solidFill>
                  <a:srgbClr val="FFFFFF"/>
                </a:solidFill>
              </a:rPr>
              <a:t>the grandfather of modern graffiti and street art.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3697" y="4902876"/>
            <a:ext cx="50161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Left, an unknown artist’s interpretation of </a:t>
            </a:r>
            <a:r>
              <a:rPr lang="en-US" dirty="0" err="1" smtClean="0">
                <a:solidFill>
                  <a:srgbClr val="FFFFFF"/>
                </a:solidFill>
              </a:rPr>
              <a:t>Lyselak</a:t>
            </a:r>
            <a:r>
              <a:rPr lang="en-US" dirty="0" smtClean="0">
                <a:solidFill>
                  <a:srgbClr val="FFFFFF"/>
                </a:solidFill>
              </a:rPr>
              <a:t> and right, an actual "tag" by </a:t>
            </a:r>
            <a:r>
              <a:rPr lang="en-US" dirty="0" err="1" smtClean="0">
                <a:solidFill>
                  <a:srgbClr val="FFFFFF"/>
                </a:solidFill>
              </a:rPr>
              <a:t>Kyselak</a:t>
            </a:r>
            <a:r>
              <a:rPr lang="en-US" dirty="0" smtClean="0">
                <a:solidFill>
                  <a:srgbClr val="FFFFFF"/>
                </a:solidFill>
              </a:rPr>
              <a:t> in Austria 1799- 1831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3697" y="6099481"/>
            <a:ext cx="4198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Introduction to a sense of anonymity in art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12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Notable Artists of the 1980’s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Keith Haring </a:t>
            </a:r>
            <a:r>
              <a:rPr lang="en-US" dirty="0" smtClean="0">
                <a:solidFill>
                  <a:srgbClr val="FFFFFF"/>
                </a:solidFill>
              </a:rPr>
              <a:t>(May 1958 – February 16 1990)  </a:t>
            </a:r>
            <a:r>
              <a:rPr lang="en-US" dirty="0" smtClean="0">
                <a:solidFill>
                  <a:srgbClr val="FFFFFF"/>
                </a:solidFill>
              </a:rPr>
              <a:t>– </a:t>
            </a:r>
            <a:r>
              <a:rPr lang="en-US" dirty="0" smtClean="0">
                <a:solidFill>
                  <a:srgbClr val="FFFFFF"/>
                </a:solidFill>
              </a:rPr>
              <a:t>First artist to bring more than just graffiti to the streets.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Jean-Michel </a:t>
            </a:r>
            <a:r>
              <a:rPr lang="en-US" dirty="0" err="1" smtClean="0">
                <a:solidFill>
                  <a:srgbClr val="FFFFFF"/>
                </a:solidFill>
              </a:rPr>
              <a:t>Basquiat</a:t>
            </a:r>
            <a:r>
              <a:rPr lang="en-US" dirty="0" smtClean="0">
                <a:solidFill>
                  <a:srgbClr val="FFFFFF"/>
                </a:solidFill>
              </a:rPr>
              <a:t> (December 22 1960  - August 12 1988)   </a:t>
            </a:r>
            <a:r>
              <a:rPr lang="en-US" dirty="0" smtClean="0">
                <a:solidFill>
                  <a:srgbClr val="FFFFFF"/>
                </a:solidFill>
              </a:rPr>
              <a:t>– More quote based, wanted to get the average man  thinking.</a:t>
            </a:r>
          </a:p>
          <a:p>
            <a:endParaRPr lang="en-US" dirty="0" smtClean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227" y="1294235"/>
            <a:ext cx="6970893" cy="46472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72379" y="5941497"/>
            <a:ext cx="350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“Crack Is </a:t>
            </a:r>
            <a:r>
              <a:rPr lang="en-US" dirty="0" err="1" smtClean="0">
                <a:solidFill>
                  <a:srgbClr val="FFFFFF"/>
                </a:solidFill>
              </a:rPr>
              <a:t>Wack</a:t>
            </a:r>
            <a:r>
              <a:rPr lang="en-US" dirty="0" smtClean="0">
                <a:solidFill>
                  <a:srgbClr val="FFFFFF"/>
                </a:solidFill>
              </a:rPr>
              <a:t>” Keith Haring 1986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276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245" b="7245"/>
          <a:stretch>
            <a:fillRect/>
          </a:stretch>
        </p:blipFill>
        <p:spPr>
          <a:xfrm>
            <a:off x="457200" y="1053650"/>
            <a:ext cx="8229600" cy="4525963"/>
          </a:xfrm>
        </p:spPr>
      </p:pic>
      <p:sp>
        <p:nvSpPr>
          <p:cNvPr id="6" name="TextBox 5"/>
          <p:cNvSpPr txBox="1"/>
          <p:nvPr/>
        </p:nvSpPr>
        <p:spPr>
          <a:xfrm>
            <a:off x="803868" y="5779162"/>
            <a:ext cx="771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Jean Michel </a:t>
            </a:r>
            <a:r>
              <a:rPr lang="en-US" dirty="0" err="1" smtClean="0">
                <a:solidFill>
                  <a:srgbClr val="FFFFFF"/>
                </a:solidFill>
              </a:rPr>
              <a:t>Basquiat</a:t>
            </a:r>
            <a:r>
              <a:rPr lang="en-US" dirty="0" smtClean="0">
                <a:solidFill>
                  <a:srgbClr val="FFFFFF"/>
                </a:solidFill>
              </a:rPr>
              <a:t> began the iconic “SAMO” tag in downtown NYC 1977</a:t>
            </a:r>
            <a:r>
              <a:rPr lang="en-US" dirty="0" smtClean="0">
                <a:solidFill>
                  <a:srgbClr val="FFFFFF"/>
                </a:solidFill>
              </a:rPr>
              <a:t>-1980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*some artists still use the SAMO tag a a tribute to </a:t>
            </a:r>
            <a:r>
              <a:rPr lang="en-US" dirty="0" err="1" smtClean="0">
                <a:solidFill>
                  <a:srgbClr val="FFFFFF"/>
                </a:solidFill>
              </a:rPr>
              <a:t>Basquiat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20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Contemporary Street Artists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Invader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JR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Blu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Banksy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Shepard </a:t>
            </a:r>
            <a:r>
              <a:rPr lang="en-US" dirty="0" err="1" smtClean="0">
                <a:solidFill>
                  <a:srgbClr val="FFFFFF"/>
                </a:solidFill>
              </a:rPr>
              <a:t>Fairey</a:t>
            </a:r>
            <a:r>
              <a:rPr lang="en-US" dirty="0" smtClean="0">
                <a:solidFill>
                  <a:srgbClr val="FFFFFF"/>
                </a:solidFill>
              </a:rPr>
              <a:t> (Obey Movement)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Zed1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Morley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Herakut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Hot </a:t>
            </a:r>
            <a:r>
              <a:rPr lang="en-US" dirty="0" smtClean="0">
                <a:solidFill>
                  <a:srgbClr val="FFFFFF"/>
                </a:solidFill>
              </a:rPr>
              <a:t>Tea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Poster Boy</a:t>
            </a:r>
            <a:endParaRPr lang="en-US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50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Invader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Based in Paris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Possibly influenced by earlier mosaic work of the Early Medieval Churches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Inspired by 1978 arcade game “Space Invaders”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Started in 1998 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357" y="434024"/>
            <a:ext cx="4408069" cy="58774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39891" y="6311449"/>
            <a:ext cx="2297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Spotted In Amsterdam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72426" y="4199201"/>
            <a:ext cx="4083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</a:rPr>
              <a:t>www.space-invaders.com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52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Hot Tea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Work spotted since 2009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Works with yarn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Experiments with public space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366" y="1977225"/>
            <a:ext cx="5378465" cy="4033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81716" y="6011073"/>
            <a:ext cx="3284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HotTea</a:t>
            </a:r>
            <a:r>
              <a:rPr lang="en-US" dirty="0" smtClean="0">
                <a:solidFill>
                  <a:srgbClr val="FFFFFF"/>
                </a:solidFill>
              </a:rPr>
              <a:t> California, February 2013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311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rgbClr val="FFFFFF"/>
                </a:solidFill>
              </a:rPr>
              <a:t>HotTea</a:t>
            </a:r>
            <a:r>
              <a:rPr lang="en-US" dirty="0" smtClean="0">
                <a:solidFill>
                  <a:srgbClr val="FFFFFF"/>
                </a:solidFill>
              </a:rPr>
              <a:t> – Rituals (Video)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FF"/>
                </a:solidFill>
              </a:rPr>
              <a:t>Williamsburg Bridge, Brooklyn NYC</a:t>
            </a:r>
            <a:endParaRPr lang="en-US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FF"/>
                </a:solidFill>
              </a:rPr>
              <a:t>Experiments with space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FF"/>
                </a:solidFill>
              </a:rPr>
              <a:t>Art for the people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673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3431</TotalTime>
  <Words>527</Words>
  <Application>Microsoft Macintosh PowerPoint</Application>
  <PresentationFormat>On-screen Show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The Birth of Contemporary Street Art</vt:lpstr>
      <vt:lpstr>Origins </vt:lpstr>
      <vt:lpstr>PowerPoint Presentation</vt:lpstr>
      <vt:lpstr>Notable Artists of the 1980’s</vt:lpstr>
      <vt:lpstr>PowerPoint Presentation</vt:lpstr>
      <vt:lpstr>Contemporary Street Artists </vt:lpstr>
      <vt:lpstr>Invader </vt:lpstr>
      <vt:lpstr>Hot Tea</vt:lpstr>
      <vt:lpstr>PowerPoint Presentation</vt:lpstr>
      <vt:lpstr>Shepard Fairey </vt:lpstr>
      <vt:lpstr>PowerPoint Presentation</vt:lpstr>
      <vt:lpstr>PowerPoint Presentation</vt:lpstr>
      <vt:lpstr>Comparison </vt:lpstr>
      <vt:lpstr>PowerPoint Presentation</vt:lpstr>
      <vt:lpstr>Citations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Birth of Street Art</dc:title>
  <dc:creator>Teacher</dc:creator>
  <cp:lastModifiedBy>Teacher</cp:lastModifiedBy>
  <cp:revision>21</cp:revision>
  <dcterms:created xsi:type="dcterms:W3CDTF">2013-10-04T11:24:35Z</dcterms:created>
  <dcterms:modified xsi:type="dcterms:W3CDTF">2013-10-07T07:26:40Z</dcterms:modified>
</cp:coreProperties>
</file>